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3B41C0-CCE7-4C38-BF04-F43B27735C6F}" v="2" dt="2021-05-27T16:43:05.7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641E0C-797F-4296-8477-CDA1B61CC2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/>
                </a:solidFill>
                <a:latin typeface="Lato Black" panose="020F0A02020204030203" pitchFamily="34" charset="0"/>
              </a:defRPr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617AB3F-CB0A-4C02-A891-7401EF5122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nl-BE" sz="2400" kern="1200" dirty="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34343B5-8B7F-47DE-823D-49F32493C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4568-7510-48D1-8D97-1A6D015E2207}" type="datetimeFigureOut">
              <a:rPr lang="nl-BE" smtClean="0"/>
              <a:t>2/07/2024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0673D4C-0940-4B3E-8D7C-9DBF0A171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B21156E-0B3F-478D-AF68-BEFF2C705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F1FCB-AFCD-418F-B716-367478038F6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325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686472-528F-4BBF-9988-FDE1A8ACC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Lato Black" panose="020F0A02020204030203" pitchFamily="34" charset="0"/>
              </a:defRPr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984DF5-265D-4716-8493-BCDC15D65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EDDC556-1DCF-4AEA-AEC3-E434F1283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4568-7510-48D1-8D97-1A6D015E2207}" type="datetimeFigureOut">
              <a:rPr lang="nl-BE" smtClean="0"/>
              <a:t>2/07/2024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009ED0C-91A6-4C93-8C5D-89B6B97F9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151A967-8FEC-443C-ADC3-051A50BEE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F1FCB-AFCD-418F-B716-367478038F6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67473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D1D37A-C525-4018-8815-32C064732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Lato Black" panose="020F0A02020204030203" pitchFamily="34" charset="0"/>
              </a:defRPr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9D76F83-8600-4163-B606-C6547930EF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A09CC9B-EBD2-4059-A7DD-65BA29960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F736A02-8712-4ABB-B81A-EED7E5EA8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4568-7510-48D1-8D97-1A6D015E2207}" type="datetimeFigureOut">
              <a:rPr lang="nl-BE" smtClean="0"/>
              <a:t>2/07/2024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B1E1682-8E8B-414D-AC6C-6AFE6D951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68C622B-07FC-4847-AB51-4B4529128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F1FCB-AFCD-418F-B716-367478038F6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21500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F03B87-316A-49D0-AB12-5C47078DB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Lato Black" panose="020F0A02020204030203" pitchFamily="34" charset="0"/>
              </a:defRPr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8AAEAF5-BA2E-4EA9-B5A5-ABB178341D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37B4CD0-77E8-4BE4-9B56-ECAA5A15D3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2127A12-8743-4374-91EA-912FFB51E0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620441E-74E2-43FA-8D6A-59208547C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546B5B8-29C3-4103-A984-7F4639CE3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4568-7510-48D1-8D97-1A6D015E2207}" type="datetimeFigureOut">
              <a:rPr lang="nl-BE" smtClean="0"/>
              <a:t>2/07/2024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8DB5044-AE8F-4BA0-8901-B96A19E90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846BDBA-146D-4825-9842-8DCDA305E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F1FCB-AFCD-418F-B716-367478038F6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5140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3274ED-980D-4415-802C-215A210CE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Lato Black" panose="020F0A02020204030203" pitchFamily="34" charset="0"/>
              </a:defRPr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CB55435-7B30-41F0-B8AC-392A3563F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4568-7510-48D1-8D97-1A6D015E2207}" type="datetimeFigureOut">
              <a:rPr lang="nl-BE" smtClean="0"/>
              <a:t>2/07/2024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798F188-F3C2-449F-ACDB-BEBC13368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33B2326-3449-48A3-869A-9DF84AAB0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F1FCB-AFCD-418F-B716-367478038F6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51762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9AEFE88-09DF-44E5-A126-4A73BCBDC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4568-7510-48D1-8D97-1A6D015E2207}" type="datetimeFigureOut">
              <a:rPr lang="nl-BE" smtClean="0"/>
              <a:t>2/07/2024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7217ACA-0798-4443-BD71-737BB0715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273C250-7F94-45F9-8D80-7221D486A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F1FCB-AFCD-418F-B716-367478038F6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63306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25D033-023B-4D7C-850D-AA61BCC5E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Lato Black" panose="020F0A02020204030203" pitchFamily="34" charset="0"/>
              </a:defRPr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CEFDF9-AAD4-4A50-9570-E8951307A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AEFDE81-80CD-490F-AFA1-EF64C241CE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5CDA896-BCD7-4C42-B355-A3C2181A1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4568-7510-48D1-8D97-1A6D015E2207}" type="datetimeFigureOut">
              <a:rPr lang="nl-BE" smtClean="0"/>
              <a:t>2/07/2024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9E67E77-C348-485D-BDEE-6815539D4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95C2850-1DD8-453F-9BA5-3576408EA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F1FCB-AFCD-418F-B716-367478038F6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6396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46B40D-94DA-402D-B844-FE62C55F1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Lato Black" panose="020F0A02020204030203" pitchFamily="34" charset="0"/>
              </a:defRPr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5F121CE-4CD9-4F4D-BD4B-BE8327E9AB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BE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8113898-DEB0-4714-8A96-5FA119AD65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E069CF1-24BA-4C9A-98B9-19F7175B0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4568-7510-48D1-8D97-1A6D015E2207}" type="datetimeFigureOut">
              <a:rPr lang="nl-BE" smtClean="0"/>
              <a:t>2/07/2024</a:t>
            </a:fld>
            <a:endParaRPr lang="nl-BE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915022C-689E-42C7-A08B-EBD682304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A23CB33-5A67-4E58-8416-1781FBC36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F1FCB-AFCD-418F-B716-367478038F6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35128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3F082ED-AD33-4EE0-9873-FD36738BD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stijl te bewerken</a:t>
            </a:r>
            <a:endParaRPr lang="nl-BE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A370576-D2D2-49BB-943C-2C5652E85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CAB77C9-17BA-438D-BB45-9F64A6D2C7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34568-7510-48D1-8D97-1A6D015E2207}" type="datetimeFigureOut">
              <a:rPr lang="nl-BE" smtClean="0"/>
              <a:t>2/07/2024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42009C2-E4AC-49B1-AE63-572C655655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9FDB6EE-FED7-4C8B-8CCA-676F8E5E72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F1FCB-AFCD-418F-B716-367478038F6C}" type="slidenum">
              <a:rPr lang="nl-BE" smtClean="0"/>
              <a:t>‹nr.›</a:t>
            </a:fld>
            <a:endParaRPr lang="nl-BE"/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12A8DA21-FF7D-42AD-8020-0DE601214E8C}"/>
              </a:ext>
            </a:extLst>
          </p:cNvPr>
          <p:cNvGrpSpPr/>
          <p:nvPr userDrawn="1"/>
        </p:nvGrpSpPr>
        <p:grpSpPr>
          <a:xfrm>
            <a:off x="1146313" y="5927493"/>
            <a:ext cx="9899373" cy="428857"/>
            <a:chOff x="768627" y="5857919"/>
            <a:chExt cx="9899373" cy="428857"/>
          </a:xfrm>
        </p:grpSpPr>
        <p:grpSp>
          <p:nvGrpSpPr>
            <p:cNvPr id="8" name="Groep 7">
              <a:extLst>
                <a:ext uri="{FF2B5EF4-FFF2-40B4-BE49-F238E27FC236}">
                  <a16:creationId xmlns:a16="http://schemas.microsoft.com/office/drawing/2014/main" id="{DBABE88B-22F8-4335-A70E-86A7A60514A8}"/>
                </a:ext>
              </a:extLst>
            </p:cNvPr>
            <p:cNvGrpSpPr/>
            <p:nvPr userDrawn="1"/>
          </p:nvGrpSpPr>
          <p:grpSpPr>
            <a:xfrm>
              <a:off x="2963445" y="5857920"/>
              <a:ext cx="7704555" cy="428856"/>
              <a:chOff x="635996" y="5913943"/>
              <a:chExt cx="10272740" cy="571808"/>
            </a:xfrm>
          </p:grpSpPr>
          <p:pic>
            <p:nvPicPr>
              <p:cNvPr id="10" name="Afbeelding 9">
                <a:extLst>
                  <a:ext uri="{FF2B5EF4-FFF2-40B4-BE49-F238E27FC236}">
                    <a16:creationId xmlns:a16="http://schemas.microsoft.com/office/drawing/2014/main" id="{EED166E7-A1A9-4F37-A0CB-21BA5E9932C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656598" y="5913943"/>
                <a:ext cx="7252138" cy="558556"/>
              </a:xfrm>
              <a:prstGeom prst="rect">
                <a:avLst/>
              </a:prstGeom>
            </p:spPr>
          </p:pic>
          <p:pic>
            <p:nvPicPr>
              <p:cNvPr id="11" name="Afbeelding 10">
                <a:extLst>
                  <a:ext uri="{FF2B5EF4-FFF2-40B4-BE49-F238E27FC236}">
                    <a16:creationId xmlns:a16="http://schemas.microsoft.com/office/drawing/2014/main" id="{8C66B66E-14D3-4AF7-A6EA-F3C6EFE2FEE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0"/>
              <a:srcRect l="-1379" r="59728"/>
              <a:stretch/>
            </p:blipFill>
            <p:spPr>
              <a:xfrm>
                <a:off x="635996" y="5927195"/>
                <a:ext cx="3020603" cy="558556"/>
              </a:xfrm>
              <a:prstGeom prst="rect">
                <a:avLst/>
              </a:prstGeom>
            </p:spPr>
          </p:pic>
        </p:grpSp>
        <p:pic>
          <p:nvPicPr>
            <p:cNvPr id="9" name="Afbeelding 8">
              <a:extLst>
                <a:ext uri="{FF2B5EF4-FFF2-40B4-BE49-F238E27FC236}">
                  <a16:creationId xmlns:a16="http://schemas.microsoft.com/office/drawing/2014/main" id="{75B48E64-248A-4275-9391-0E42AE064C4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0"/>
            <a:srcRect l="-1379" r="59728"/>
            <a:stretch/>
          </p:blipFill>
          <p:spPr>
            <a:xfrm>
              <a:off x="768627" y="5857919"/>
              <a:ext cx="2265452" cy="4189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2373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6"/>
          </a:solidFill>
          <a:latin typeface="Lato Black" panose="020F0A0202020403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00A062F9-FCCB-4E7F-A5F5-BFC31500A9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Ondertitel 4">
            <a:extLst>
              <a:ext uri="{FF2B5EF4-FFF2-40B4-BE49-F238E27FC236}">
                <a16:creationId xmlns:a16="http://schemas.microsoft.com/office/drawing/2014/main" id="{0A0E473E-4F67-4E81-A0AA-814B27884A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03804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FA87B3-400D-4DB7-A627-9C5EE5EF9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6F3CE7-48E8-4774-9955-C0F34E44B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2827677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009844"/>
      </a:accent6>
      <a:hlink>
        <a:srgbClr val="0563C1"/>
      </a:hlink>
      <a:folHlink>
        <a:srgbClr val="954F72"/>
      </a:folHlink>
    </a:clrScheme>
    <a:fontScheme name="Aangepast 1">
      <a:majorFont>
        <a:latin typeface="Lato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huisstijl 2021 met mascottes" id="{06EB15D8-1907-4725-B0EB-7FF87FC1B060}" vid="{6F37A740-47E5-4ADD-9233-2F18A1A4956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huisstijl 2021 met mascottes</Template>
  <TotalTime>0</TotalTime>
  <Words>0</Words>
  <Application>Microsoft Office PowerPoint</Application>
  <PresentationFormat>Breedbeeld</PresentationFormat>
  <Paragraphs>0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Lato Black</vt:lpstr>
      <vt:lpstr>Source Sans Pro</vt:lpstr>
      <vt:lpstr>Kantoorthema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Emma Woudenberg</dc:creator>
  <cp:lastModifiedBy>Emma Woudenberg</cp:lastModifiedBy>
  <cp:revision>1</cp:revision>
  <dcterms:created xsi:type="dcterms:W3CDTF">2024-07-02T09:39:02Z</dcterms:created>
  <dcterms:modified xsi:type="dcterms:W3CDTF">2024-07-02T09:39:20Z</dcterms:modified>
</cp:coreProperties>
</file>